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7" r:id="rId3"/>
    <p:sldId id="270" r:id="rId4"/>
    <p:sldId id="271" r:id="rId5"/>
    <p:sldId id="273" r:id="rId6"/>
    <p:sldId id="258" r:id="rId7"/>
    <p:sldId id="259" r:id="rId8"/>
    <p:sldId id="262" r:id="rId9"/>
    <p:sldId id="263" r:id="rId10"/>
    <p:sldId id="276" r:id="rId11"/>
    <p:sldId id="275" r:id="rId12"/>
    <p:sldId id="268" r:id="rId13"/>
    <p:sldId id="274" r:id="rId14"/>
    <p:sldId id="277" r:id="rId15"/>
    <p:sldId id="281" r:id="rId16"/>
    <p:sldId id="279" r:id="rId17"/>
    <p:sldId id="278" r:id="rId18"/>
    <p:sldId id="280" r:id="rId19"/>
  </p:sldIdLst>
  <p:sldSz cx="10080625" cy="5670550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B3B9F6-1191-4E7D-8DC3-C46BA24D406D}">
          <p14:sldIdLst>
            <p14:sldId id="256"/>
            <p14:sldId id="267"/>
            <p14:sldId id="270"/>
            <p14:sldId id="271"/>
            <p14:sldId id="273"/>
          </p14:sldIdLst>
        </p14:section>
        <p14:section name="Protocollo" id="{0AC55682-EEF7-4D67-8235-3607440F6603}">
          <p14:sldIdLst>
            <p14:sldId id="258"/>
            <p14:sldId id="259"/>
            <p14:sldId id="262"/>
            <p14:sldId id="263"/>
            <p14:sldId id="276"/>
            <p14:sldId id="275"/>
            <p14:sldId id="268"/>
            <p14:sldId id="274"/>
            <p14:sldId id="277"/>
            <p14:sldId id="281"/>
            <p14:sldId id="279"/>
            <p14:sldId id="278"/>
          </p14:sldIdLst>
        </p14:section>
        <p14:section name="Outro" id="{01A096B6-CE1C-442E-84BF-5FF458F9038A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102F579-7C7F-49BC-86B2-EAB3F65B34E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it-IT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D2B31D-8915-4C1A-AE1C-5B0DFE93DDA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it-IT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CC297A6-6F18-4608-8730-E4D79FD5D21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it-IT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D613A6-E121-4450-89B3-85E494798D5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5526446-A5E7-4970-9420-9AC6E457E1CC}" type="slidenum">
              <a:t>‹N›</a:t>
            </a:fld>
            <a:endParaRPr lang="it-IT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84412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F0D76D-FC0F-49E2-878E-793C6A5A28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5D12136-3242-469B-B18D-D4CC13B308C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B325CE4D-FFC9-4520-8AEE-EC0387563C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it-IT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CF7BF3-D056-4F31-B872-5F48BD04A40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it-IT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9B2AF6-0856-4F2B-9FDC-1F647C7FC14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it-IT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9AE31F4-49C1-45AB-866C-0884D0554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it-IT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B0C9AF6-50EB-4225-9C44-6FD03D1E87F9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262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it-IT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7B4F33B-1184-4C37-8D03-0E4E3C4967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A113F64-D4DC-41F3-A74F-3D5AC9AC93A9}" type="slidenum">
              <a:t>1</a:t>
            </a:fld>
            <a:endParaRPr lang="it-IT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5A0CF3-5A41-4D80-8458-93F24202B2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D5B1735-C552-4DCD-8992-086763036C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6695F-261C-430D-A628-F6F5388DA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D020E2-8254-48CA-837A-7D6C8C493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22CE6F-FAFA-4396-8FB1-D701CDDE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15763B-A66E-423F-9EBF-F551E6F8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5A8FE9-20EE-4FC2-9CA6-A2C2985B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43A070-AAC1-4586-823F-B451BD22F6D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9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057B2D-C264-47BC-9DE0-EFBE6CC4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25CB439-8EFA-4162-B975-FB8D15C71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D50130-4ABF-4D61-B509-D31AE457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7F2663-5F6A-46F8-9DA4-BB0F4506D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63E2F2-133E-4B8C-902E-98D49831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D095C0-25A3-4208-B370-0D696F867FD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267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9C27F7B-F03B-45D2-A37A-5FE791B21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FCCEDD-C804-4798-9B96-F7CC87494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551D5B-2F8A-4C38-BA96-40CB0748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B80A6B-B3F4-4476-8B1D-C3A7237D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2AD096-E5E8-4192-93D0-2D1D35F7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F5953B-321F-428F-AAAB-6571054640B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220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074802-F099-4D1C-8548-D8799BC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6FD9E6-5550-482A-AC88-22AA51286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324DB1-5518-4BAE-8030-7A47BD42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CF98CF-7188-42CA-9FD4-6621D18A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ECCBC8-17A8-4F4D-8551-84F23468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75F650-1280-428A-97B3-1A49E90A88F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88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A7B97D-95DD-4735-BF24-DFACEE6F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9EF7D6-6E94-4A93-B777-501FF4CFC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16FE4F-21C0-430D-B9B4-2582812C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512FFB-F220-49B6-8931-6D1FAD1F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353BB6-6492-4F02-AE19-9232291F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30C34C-AB0A-46AE-9F35-F08CE4F30FE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6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1925AF-7DAE-4F28-A4B0-3AA90FD8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722EB3-A406-4128-8994-D6B24F47C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C50782-DD8E-4921-B5A9-82DA7CC66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A68FE6-DDE3-4CF0-90A0-B84D7F16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D9CE0E-E065-40A7-8140-5A6513CC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E7FEDF-654D-46CC-85B7-DF4D4947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5B1736-A8AF-4B09-A6BC-886166D0DDD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403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8F1AEE-54B1-4A9F-BD3B-20EBD590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29504ED-E2F3-4509-9CCC-59994345F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359475-0A55-47C5-A53B-C27607C8C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7CAEB0C-B5D7-4F3C-B834-88F8CB7AD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D56DFE-7389-4176-A9C1-5FFED0726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473C6CA-B50D-4B8E-9DC2-790DEE9D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4AA2D05-9593-4120-A761-54654E52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4A11D99-29D9-40FC-A91E-BD7B4FAE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1D91FF-1FCD-4D9E-9012-7FEB100D306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464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AC9FC5-D5A5-4D15-AD0D-85644EF1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808526-C2AC-458D-81BA-F6EEEB112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850B51A-A695-404C-B9F1-0A2510E8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9EB2A99-E484-4E34-A810-BA5744E1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C3F913-C068-4961-AC50-D01B19C8A5D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13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77D2546-227A-481E-A49C-10755AC7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ACD2F25-FAF8-4460-83AB-A34A586E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D4B329-8CA7-4DB5-8417-CA74EEA8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84D4E2-3338-4717-A5AB-B2B0AA2F6D1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7474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8ED4F-9967-4A22-ABE7-F521B55D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2856E1-100F-4BE3-9107-B0D56C0BF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C6FDE38-A568-4233-8D36-8744CF3F0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68C89A-0458-47C5-9AB2-8385F1C4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A069C7-B5D7-4FB8-89F1-094E950A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6CD13E-C7D2-4801-97B9-61FD2BFF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6E37C5-099B-47FD-AB5F-15B86AD17AF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996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34BB69-E70B-4563-8610-FAB20C28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B7F4D78-2B11-4081-A947-CFF87CC72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D48C6E3-BA25-49A9-8A11-83CF2A266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FFE291C-4257-4B14-925E-BB43860FE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2E35F5-3531-4604-9F17-6B3B6E78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BBDBC0-9E06-466F-B4AD-570B43BD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8C96CD-7CB1-49C0-9214-C60D8CEBE78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92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9170BAC-3A5D-4B4B-978B-7859986F0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C508A5-469C-4374-9B35-217E215E4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4B0776-E724-4EAC-A371-7596A6E6B76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it-IT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AF6006-F931-4EE7-861B-9A563C4F67F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it-IT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B8E5F9-3C6F-49ED-9457-3F046F96019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it-IT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DD70524-3BD7-4A56-AD80-096862F29DC1}" type="slidenum"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it-IT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it-IT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012F2DF-23EB-4C9D-870F-36C663EBA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79" y="1244967"/>
            <a:ext cx="2216665" cy="237626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4EFDA3-EA15-4564-A009-4D3E464A1317}"/>
              </a:ext>
            </a:extLst>
          </p:cNvPr>
          <p:cNvSpPr txBox="1"/>
          <p:nvPr/>
        </p:nvSpPr>
        <p:spPr>
          <a:xfrm>
            <a:off x="924269" y="4628207"/>
            <a:ext cx="915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Un salto nella rete: online con un </a:t>
            </a:r>
            <a:r>
              <a:rPr lang="it-IT" sz="3600" dirty="0" err="1"/>
              <a:t>GameBoy</a:t>
            </a:r>
            <a:endParaRPr lang="it-IT" sz="36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423433-24A1-460B-A9CD-634F4203BE28}"/>
              </a:ext>
            </a:extLst>
          </p:cNvPr>
          <p:cNvSpPr txBox="1"/>
          <p:nvPr/>
        </p:nvSpPr>
        <p:spPr>
          <a:xfrm>
            <a:off x="6496335" y="2109934"/>
            <a:ext cx="23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2K22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21E51A-56F5-4877-A245-F43DACE37F28}"/>
              </a:ext>
            </a:extLst>
          </p:cNvPr>
          <p:cNvSpPr txBox="1"/>
          <p:nvPr/>
        </p:nvSpPr>
        <p:spPr>
          <a:xfrm>
            <a:off x="295701" y="200167"/>
            <a:ext cx="915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Comunicazione via cavo link GB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E86FAB-413B-4092-90B2-C6139A9D105D}"/>
              </a:ext>
            </a:extLst>
          </p:cNvPr>
          <p:cNvSpPr txBox="1"/>
          <p:nvPr/>
        </p:nvSpPr>
        <p:spPr>
          <a:xfrm>
            <a:off x="1578935" y="3659135"/>
            <a:ext cx="6390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Comunicazione normale via SPI ma con l’adattatore sempre slave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CD21774-F10E-4E9A-AAD8-33A5E8C0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68" y="1583911"/>
            <a:ext cx="6767279" cy="17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9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D9C045-8485-4C4B-8694-4FDB8F9DFFB7}"/>
              </a:ext>
            </a:extLst>
          </p:cNvPr>
          <p:cNvSpPr txBox="1"/>
          <p:nvPr/>
        </p:nvSpPr>
        <p:spPr>
          <a:xfrm>
            <a:off x="250209" y="209266"/>
            <a:ext cx="95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Flow di comunicazione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804C29-90F0-402A-8F80-04F7704F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35" y="855597"/>
            <a:ext cx="2897377" cy="46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0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4DFA5B-ACA3-4BCB-86D7-DDD1C1C8473A}"/>
              </a:ext>
            </a:extLst>
          </p:cNvPr>
          <p:cNvSpPr txBox="1"/>
          <p:nvPr/>
        </p:nvSpPr>
        <p:spPr>
          <a:xfrm>
            <a:off x="204717" y="181971"/>
            <a:ext cx="9266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Implementazione del protocollo di dati Gioco &lt;-&gt; Adapter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60321A1-E4BA-4244-809F-E37C00328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1" y="1543824"/>
            <a:ext cx="9640362" cy="39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B0D3C4B-6691-4157-8510-B0D09BEC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78" y="653354"/>
            <a:ext cx="6945449" cy="456962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D44A184-5569-4256-8A7F-D1DC792F3872}"/>
              </a:ext>
            </a:extLst>
          </p:cNvPr>
          <p:cNvSpPr txBox="1"/>
          <p:nvPr/>
        </p:nvSpPr>
        <p:spPr>
          <a:xfrm>
            <a:off x="213815" y="159224"/>
            <a:ext cx="9658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Reimplementazione</a:t>
            </a:r>
            <a:r>
              <a:rPr lang="it-IT" sz="3200" dirty="0"/>
              <a:t> Mobile Adapter GB</a:t>
            </a:r>
          </a:p>
        </p:txBody>
      </p:sp>
    </p:spTree>
    <p:extLst>
      <p:ext uri="{BB962C8B-B14F-4D97-AF65-F5344CB8AC3E}">
        <p14:creationId xmlns:p14="http://schemas.microsoft.com/office/powerpoint/2010/main" val="424113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256509-0BD2-4EBC-8DB1-5B3C12CB15E0}"/>
              </a:ext>
            </a:extLst>
          </p:cNvPr>
          <p:cNvSpPr txBox="1"/>
          <p:nvPr/>
        </p:nvSpPr>
        <p:spPr>
          <a:xfrm>
            <a:off x="209266" y="131928"/>
            <a:ext cx="950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Implementazione comunicazione Arduino &lt;-&gt; PC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06118EF-C55C-4576-96A6-7AE5F116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3" y="950595"/>
            <a:ext cx="8818445" cy="45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56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7C396A1-74C1-406B-A747-167C2ACB1484}"/>
              </a:ext>
            </a:extLst>
          </p:cNvPr>
          <p:cNvSpPr txBox="1"/>
          <p:nvPr/>
        </p:nvSpPr>
        <p:spPr>
          <a:xfrm>
            <a:off x="209266" y="131928"/>
            <a:ext cx="950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Implementazione comunicazione Arduino &lt;-&gt; PC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EAF1669-B209-4511-A4A8-D6FFB937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6" y="1067894"/>
            <a:ext cx="9179252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3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7D1E2A-8B8E-4060-85DB-F465C99D6A3C}"/>
              </a:ext>
            </a:extLst>
          </p:cNvPr>
          <p:cNvSpPr txBox="1"/>
          <p:nvPr/>
        </p:nvSpPr>
        <p:spPr>
          <a:xfrm>
            <a:off x="209266" y="131928"/>
            <a:ext cx="950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Implementazione comunicazione Arduino &lt;-&gt; PC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1D3353C-0866-47B1-972B-E640ED39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9" y="955991"/>
            <a:ext cx="5786606" cy="45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7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362511-3028-4913-ABCA-5DB881C3EF78}"/>
              </a:ext>
            </a:extLst>
          </p:cNvPr>
          <p:cNvSpPr txBox="1"/>
          <p:nvPr/>
        </p:nvSpPr>
        <p:spPr>
          <a:xfrm>
            <a:off x="81887" y="100084"/>
            <a:ext cx="973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Implementazione </a:t>
            </a:r>
            <a:r>
              <a:rPr lang="it-IT" sz="3200" dirty="0" err="1"/>
              <a:t>backend</a:t>
            </a:r>
            <a:endParaRPr lang="it-IT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B4C95-CDD7-4C9D-9808-D827AE7A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1" y="1094526"/>
            <a:ext cx="5890232" cy="169652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559176-1153-425B-B4FD-E0872108CC8A}"/>
              </a:ext>
            </a:extLst>
          </p:cNvPr>
          <p:cNvSpPr txBox="1"/>
          <p:nvPr/>
        </p:nvSpPr>
        <p:spPr>
          <a:xfrm>
            <a:off x="6352952" y="1212112"/>
            <a:ext cx="309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HTTP 1.0 in chiaro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Reimplementato</a:t>
            </a:r>
            <a:r>
              <a:rPr lang="it-IT" sz="2400" dirty="0"/>
              <a:t> in PHP e vari </a:t>
            </a:r>
            <a:r>
              <a:rPr lang="it-IT" sz="2400" dirty="0" err="1"/>
              <a:t>backend</a:t>
            </a:r>
            <a:r>
              <a:rPr lang="it-IT" sz="2400" dirty="0"/>
              <a:t> specifici come C# per i videogiochi</a:t>
            </a:r>
          </a:p>
          <a:p>
            <a:endParaRPr lang="it-IT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692691-1D97-4B3C-94EB-4697D3176A30}"/>
              </a:ext>
            </a:extLst>
          </p:cNvPr>
          <p:cNvSpPr txBox="1"/>
          <p:nvPr/>
        </p:nvSpPr>
        <p:spPr>
          <a:xfrm>
            <a:off x="6475227" y="3662915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POP3 classico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IMAP classico senza autenticazione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B6BAABB-1A2E-403E-8DFE-D791B3E9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5" y="3365464"/>
            <a:ext cx="5689268" cy="19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0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8C3A5E-E413-4A5C-8B2D-5699B7A9DD3F}"/>
              </a:ext>
            </a:extLst>
          </p:cNvPr>
          <p:cNvSpPr txBox="1"/>
          <p:nvPr/>
        </p:nvSpPr>
        <p:spPr>
          <a:xfrm>
            <a:off x="318447" y="245660"/>
            <a:ext cx="8175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Ringraziamenti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7AAF20-3BCE-418C-8103-C8F87B1DA953}"/>
              </a:ext>
            </a:extLst>
          </p:cNvPr>
          <p:cNvSpPr txBox="1"/>
          <p:nvPr/>
        </p:nvSpPr>
        <p:spPr>
          <a:xfrm>
            <a:off x="967615" y="2055389"/>
            <a:ext cx="78383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Contributori al progetto REON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ESC</a:t>
            </a:r>
          </a:p>
          <a:p>
            <a:endParaRPr lang="it-IT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00389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E54B18-109A-4C61-A222-BF65FC98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7" y="1189690"/>
            <a:ext cx="4802275" cy="360170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925ECD-15C3-4811-9107-A18FC08277CB}"/>
              </a:ext>
            </a:extLst>
          </p:cNvPr>
          <p:cNvSpPr txBox="1"/>
          <p:nvPr/>
        </p:nvSpPr>
        <p:spPr>
          <a:xfrm>
            <a:off x="504967" y="263857"/>
            <a:ext cx="721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Mobile Adapter GB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F31A1C-752B-4092-ADF9-86C4DF26C8A1}"/>
              </a:ext>
            </a:extLst>
          </p:cNvPr>
          <p:cNvSpPr txBox="1"/>
          <p:nvPr/>
        </p:nvSpPr>
        <p:spPr>
          <a:xfrm>
            <a:off x="5513697" y="1082723"/>
            <a:ext cx="38623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Rilasciato il 27 Gennaio 2001 e spento il 17 Luglio 2001 da una Joint Venture tra Nintendo e Konami chiamata Mobile21 (I servizi di rete affidati ad un ISP chiamato DION)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Supporto per tutti i maggiori </a:t>
            </a:r>
            <a:r>
              <a:rPr lang="it-IT" sz="2000" dirty="0" err="1"/>
              <a:t>celluari</a:t>
            </a:r>
            <a:r>
              <a:rPr lang="it-IT" sz="2000" dirty="0"/>
              <a:t> dell’epoca giapponesi (PDC, </a:t>
            </a:r>
            <a:r>
              <a:rPr lang="it-IT" sz="2000" dirty="0" err="1"/>
              <a:t>CDMAone</a:t>
            </a:r>
            <a:r>
              <a:rPr lang="it-IT" sz="2000" dirty="0"/>
              <a:t> e DDI ed una versione PHS mai rilasciata)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Possibilità di giocare online o scambiarsi contenuti via internet (in base al gioco utilizzato)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D77ADD-78D6-47FB-A752-E9AE312661DF}"/>
              </a:ext>
            </a:extLst>
          </p:cNvPr>
          <p:cNvSpPr txBox="1"/>
          <p:nvPr/>
        </p:nvSpPr>
        <p:spPr>
          <a:xfrm>
            <a:off x="181970" y="4773201"/>
            <a:ext cx="3361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(Source: Mobile Adapter GB commercial from </a:t>
            </a:r>
            <a:r>
              <a:rPr lang="it-IT" sz="1050" dirty="0" err="1"/>
              <a:t>Bulbapedia</a:t>
            </a:r>
            <a:r>
              <a:rPr lang="it-IT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397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51453C8-FB8C-481A-9B01-B85F65EEA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1" y="1251045"/>
            <a:ext cx="4747316" cy="343371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0105BC-A884-4816-A176-499B3C155D25}"/>
              </a:ext>
            </a:extLst>
          </p:cNvPr>
          <p:cNvSpPr txBox="1"/>
          <p:nvPr/>
        </p:nvSpPr>
        <p:spPr>
          <a:xfrm>
            <a:off x="150125" y="209266"/>
            <a:ext cx="973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Registrazione ed uso del servizio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9B4A0C-D143-4177-9018-0737BBE5201F}"/>
              </a:ext>
            </a:extLst>
          </p:cNvPr>
          <p:cNvSpPr txBox="1"/>
          <p:nvPr/>
        </p:nvSpPr>
        <p:spPr>
          <a:xfrm>
            <a:off x="776700" y="4739750"/>
            <a:ext cx="3980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Modulo da inviare all’ISP per ricevere le credenziali di accesso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A57E56-9994-4986-947D-337CF3F4C7B3}"/>
              </a:ext>
            </a:extLst>
          </p:cNvPr>
          <p:cNvSpPr txBox="1"/>
          <p:nvPr/>
        </p:nvSpPr>
        <p:spPr>
          <a:xfrm>
            <a:off x="1478508" y="5371817"/>
            <a:ext cx="3985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(Source: DDI Manual </a:t>
            </a:r>
            <a:r>
              <a:rPr lang="it-IT" sz="1050" dirty="0" err="1"/>
              <a:t>scanned</a:t>
            </a:r>
            <a:r>
              <a:rPr lang="it-IT" sz="1050" dirty="0"/>
              <a:t> by </a:t>
            </a:r>
            <a:r>
              <a:rPr lang="it-IT" sz="1050" dirty="0" err="1"/>
              <a:t>Zel</a:t>
            </a:r>
            <a:r>
              <a:rPr lang="it-IT" sz="1050" dirty="0"/>
              <a:t>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BFBE0E8-FB9F-4220-A78E-0393E1AC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379" y="1251045"/>
            <a:ext cx="4081167" cy="326493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9D05D2F-8A39-4736-A1F0-3EAAFD5F56F0}"/>
              </a:ext>
            </a:extLst>
          </p:cNvPr>
          <p:cNvSpPr txBox="1"/>
          <p:nvPr/>
        </p:nvSpPr>
        <p:spPr>
          <a:xfrm>
            <a:off x="5463655" y="4781266"/>
            <a:ext cx="424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Visualizzazione di una Email</a:t>
            </a:r>
          </a:p>
        </p:txBody>
      </p:sp>
    </p:spTree>
    <p:extLst>
      <p:ext uri="{BB962C8B-B14F-4D97-AF65-F5344CB8AC3E}">
        <p14:creationId xmlns:p14="http://schemas.microsoft.com/office/powerpoint/2010/main" val="362267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A7F6AA-F2B0-49FB-A073-76362507B1BB}"/>
              </a:ext>
            </a:extLst>
          </p:cNvPr>
          <p:cNvSpPr txBox="1"/>
          <p:nvPr/>
        </p:nvSpPr>
        <p:spPr>
          <a:xfrm>
            <a:off x="256771" y="245660"/>
            <a:ext cx="956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Parental control nei giochi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D1AEBAD-1893-4B81-804C-8CF03528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7" y="1471880"/>
            <a:ext cx="4207890" cy="37871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0277162-165E-45DE-BCD4-CE9CF390CC6D}"/>
              </a:ext>
            </a:extLst>
          </p:cNvPr>
          <p:cNvSpPr txBox="1"/>
          <p:nvPr/>
        </p:nvSpPr>
        <p:spPr>
          <a:xfrm>
            <a:off x="4949588" y="1901588"/>
            <a:ext cx="4594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Limite massimo del tempo speso su internet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Limite massimo di 2000 yen per evitare spese impreviste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Browser web limitato ad una rete gestita interamente da Mobile21</a:t>
            </a:r>
          </a:p>
        </p:txBody>
      </p:sp>
    </p:spTree>
    <p:extLst>
      <p:ext uri="{BB962C8B-B14F-4D97-AF65-F5344CB8AC3E}">
        <p14:creationId xmlns:p14="http://schemas.microsoft.com/office/powerpoint/2010/main" val="202868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EA5460-8CB4-408D-B45D-F9EC202EDE2B}"/>
              </a:ext>
            </a:extLst>
          </p:cNvPr>
          <p:cNvSpPr txBox="1"/>
          <p:nvPr/>
        </p:nvSpPr>
        <p:spPr>
          <a:xfrm>
            <a:off x="218364" y="309349"/>
            <a:ext cx="8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La soluzione per Adapter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F575B8-D964-4E74-8EB6-3CAC8C694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17" y="1701421"/>
            <a:ext cx="1905000" cy="1905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971617B-2B53-4789-BF58-2634252CF084}"/>
              </a:ext>
            </a:extLst>
          </p:cNvPr>
          <p:cNvSpPr txBox="1"/>
          <p:nvPr/>
        </p:nvSpPr>
        <p:spPr>
          <a:xfrm>
            <a:off x="5281683" y="1646830"/>
            <a:ext cx="3839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Open source (alpha </a:t>
            </a:r>
            <a:r>
              <a:rPr lang="it-IT" sz="2400" dirty="0" err="1"/>
              <a:t>quality</a:t>
            </a:r>
            <a:r>
              <a:rPr lang="it-IT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Reimplementazione</a:t>
            </a:r>
            <a:r>
              <a:rPr lang="it-IT" sz="2400" dirty="0"/>
              <a:t> dei server per tutti i giochi supportati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Funzionante sia su emulatori che su hardware fisico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CE67E6-14B5-4A0A-9B07-F27D032FCACA}"/>
              </a:ext>
            </a:extLst>
          </p:cNvPr>
          <p:cNvSpPr txBox="1"/>
          <p:nvPr/>
        </p:nvSpPr>
        <p:spPr>
          <a:xfrm>
            <a:off x="2088107" y="3767387"/>
            <a:ext cx="220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REON</a:t>
            </a:r>
          </a:p>
        </p:txBody>
      </p:sp>
    </p:spTree>
    <p:extLst>
      <p:ext uri="{BB962C8B-B14F-4D97-AF65-F5344CB8AC3E}">
        <p14:creationId xmlns:p14="http://schemas.microsoft.com/office/powerpoint/2010/main" val="283208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1180DA2-F9A2-40F9-A796-6A9938F6B204}"/>
              </a:ext>
            </a:extLst>
          </p:cNvPr>
          <p:cNvSpPr txBox="1"/>
          <p:nvPr/>
        </p:nvSpPr>
        <p:spPr>
          <a:xfrm>
            <a:off x="195058" y="132132"/>
            <a:ext cx="9027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Funzionamento originale del collegamento ai server di gioco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B52BAF-C5DC-477E-BA6B-A577A215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5" y="1398972"/>
            <a:ext cx="9435153" cy="39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037938-7D65-4E98-AD32-8A9E7B4358CA}"/>
              </a:ext>
            </a:extLst>
          </p:cNvPr>
          <p:cNvSpPr txBox="1"/>
          <p:nvPr/>
        </p:nvSpPr>
        <p:spPr>
          <a:xfrm>
            <a:off x="222422" y="197708"/>
            <a:ext cx="946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Funzionamento originale del collegamento Peer-to-Peer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3179577-53A0-4B24-9E90-56D1C666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45" y="896203"/>
            <a:ext cx="7688427" cy="464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9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413013-8D9B-48B0-B1DE-4E7D11BA5F4A}"/>
              </a:ext>
            </a:extLst>
          </p:cNvPr>
          <p:cNvSpPr txBox="1"/>
          <p:nvPr/>
        </p:nvSpPr>
        <p:spPr>
          <a:xfrm>
            <a:off x="105064" y="98714"/>
            <a:ext cx="9662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Funzionamento emulato del collegamento ai server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DAB13D-347F-4886-9827-9CB92E1C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0" y="1184485"/>
            <a:ext cx="9230436" cy="44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9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C6E5CE-9911-42A8-AF00-15564A44A3C2}"/>
              </a:ext>
            </a:extLst>
          </p:cNvPr>
          <p:cNvSpPr txBox="1"/>
          <p:nvPr/>
        </p:nvSpPr>
        <p:spPr>
          <a:xfrm>
            <a:off x="105064" y="98714"/>
            <a:ext cx="9662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Funzionamento emulato del collegamento Peer-to-Peer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6F17AA4-E816-4935-BDA0-F477D4D5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9" y="1146413"/>
            <a:ext cx="8063946" cy="44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22771"/>
      </p:ext>
    </p:extLst>
  </p:cSld>
  <p:clrMapOvr>
    <a:masterClrMapping/>
  </p:clrMapOvr>
</p:sld>
</file>

<file path=ppt/theme/theme1.xml><?xml version="1.0" encoding="utf-8"?>
<a:theme xmlns:a="http://schemas.openxmlformats.org/drawingml/2006/main" name="Predefini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280</Words>
  <Application>Microsoft Office PowerPoint</Application>
  <PresentationFormat>Personalizzato</PresentationFormat>
  <Paragraphs>41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Liberation Sans</vt:lpstr>
      <vt:lpstr>Liberation Serif</vt:lpstr>
      <vt:lpstr>Predefinito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Christian</dc:creator>
  <cp:lastModifiedBy>Christian</cp:lastModifiedBy>
  <cp:revision>67</cp:revision>
  <dcterms:created xsi:type="dcterms:W3CDTF">2022-08-24T14:04:45Z</dcterms:created>
  <dcterms:modified xsi:type="dcterms:W3CDTF">2022-09-03T18:08:50Z</dcterms:modified>
</cp:coreProperties>
</file>